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6BCEB4-C0C7-4D25-8A5F-CCD40FBE3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BD0871F-8F20-4FDE-A75F-4D25060C8E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3FBC70B-7C53-4CA4-A556-95D4D9FAA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8D33-204A-4A92-AC75-3097EC62AB55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B13F9D9-98F5-4F46-AEF3-D14F62F08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2A13976-0A3C-4447-A809-F073BD782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C214-3D12-49B0-A534-2609D55E5E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665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07CF-DA55-4033-826E-5AFAFB9EF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42A2FE0-1034-4523-81EE-036A54BF93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60763F7-0D25-4A40-97FE-31EED363B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8D33-204A-4A92-AC75-3097EC62AB55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12F005F-C9AA-4006-9E2C-7941F114F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CF31ED0-BAF0-47DA-8BB1-FC2D9D46D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C214-3D12-49B0-A534-2609D55E5E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5712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A01C728E-A139-4D6A-B733-27CC2D0816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50DA9C5-35BD-4D19-A3A6-AC71C88D9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0BF368-6E84-4FEC-A9F0-C2A1AA418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8D33-204A-4A92-AC75-3097EC62AB55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812EE14-E733-4045-BA36-3A8BC3661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588DD81-4F36-4068-A1C5-68ED8359E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C214-3D12-49B0-A534-2609D55E5E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812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47702A-3B80-41CC-9D91-82DF9DD27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FFE1AB-CE61-4865-858D-488D4AB04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D01BE48-8FD7-4861-BF66-3F4E4C7A2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8D33-204A-4A92-AC75-3097EC62AB55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F4A760-EC4E-4A8E-9F80-1588F3B96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0D44B4D-ECA6-4FE5-AC6F-B4145BEC9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C214-3D12-49B0-A534-2609D55E5E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4131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FCA2A0-30C5-4BCE-AD1F-5C78FCC0F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BFD1389-8F3A-4E66-898D-33EDE02CE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101E9C-D704-4B7D-94DB-2DCE3AE64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8D33-204A-4A92-AC75-3097EC62AB55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5E8CD66-5FB8-4898-8FB0-173D017B2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5392E3B-A5FB-4853-891F-2B6EAA89D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C214-3D12-49B0-A534-2609D55E5E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623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E6DF9A-4BF0-4C01-ABC6-FCFE22C07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27428F-7782-4A5D-A0D4-3E6F385AC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8975F35-7D21-46A0-BCF3-A25DE2012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185D746-386C-441D-8DCF-FCA11E686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8D33-204A-4A92-AC75-3097EC62AB55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E9C0D30-69A6-47C9-BC1E-2A95C5B95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27E8186-2222-44D8-BB01-1C4531C92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C214-3D12-49B0-A534-2609D55E5E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5072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AFC9FC-EE7B-4D04-990B-AF7D4D6C3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BAD81FF-37A9-49ED-BDDA-AE19EEE27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643BB1D-AB33-499E-889C-593E9D179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65CC90F-C994-4241-AFA1-8FB373512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D9A7FBB-4FF4-4785-A0A7-B17FDAFCF9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FDE67BA-1833-4FE2-96E5-A681A0963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8D33-204A-4A92-AC75-3097EC62AB55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BD8EB03-CE2F-4416-89AC-EDAF97F6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6A74C232-EB69-4290-9CE7-0272F6B80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C214-3D12-49B0-A534-2609D55E5E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226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416902-2760-4458-9666-0657B46DF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1FC0E87-E9E8-4A25-9E65-987C5EE02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8D33-204A-4A92-AC75-3097EC62AB55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8A4A947-FA29-44E9-92A6-4082B633B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CEC3FF5-366F-428D-981B-50B5C88DB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C214-3D12-49B0-A534-2609D55E5E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206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B33DF99-A7CF-4BA8-9B29-D2EF88234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8D33-204A-4A92-AC75-3097EC62AB55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DB48B8A-00FE-487D-93E8-AECF062F8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BC1FD71-A02F-48D3-8500-90FC02429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C214-3D12-49B0-A534-2609D55E5E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646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53CF458-0264-4D9D-B31D-025ED96E6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7ADBE7-8903-4B9F-9C54-CC4DA3484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6A22A17-9D16-46C6-A062-3F717DBE4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A1033E1-C902-4D33-8191-86B657E1F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8D33-204A-4A92-AC75-3097EC62AB55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E459B2C-E164-4AA7-A98F-B962B7E0C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04CDD3C-4A7A-4802-93DF-2F99B5C8A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C214-3D12-49B0-A534-2609D55E5E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233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00ABCD-DF39-415A-8DD4-B610816A8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005CC2F-175B-45F4-BCDE-8309126374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4CC1294-7F07-4DC3-9DAE-4ECDB5708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59D6EA7-1E50-4C52-A3A9-654884EB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8D33-204A-4A92-AC75-3097EC62AB55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D183A82-CC78-4A8E-8B1F-35A607E4F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93A1FEC-4FE8-4511-B87A-40C39C6F5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C214-3D12-49B0-A534-2609D55E5E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78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B622093-F434-43B2-BC01-60365916B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B148909-FB87-46B4-9862-ACEA22DCC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629DCF0-0CBF-443C-A168-ABB313672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E8D33-204A-4A92-AC75-3097EC62AB55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AF6021C-B08F-4235-84A9-34E3168C7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A11361E-876E-451A-B79B-08FCC16452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C214-3D12-49B0-A534-2609D55E5E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989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mielenterveystalo.f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8185FAD2-1458-4663-8690-9A88D3A49B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894" y="3636045"/>
            <a:ext cx="9066211" cy="1708312"/>
          </a:xfrm>
          <a:prstGeom prst="rect">
            <a:avLst/>
          </a:prstGeom>
        </p:spPr>
      </p:pic>
      <p:sp>
        <p:nvSpPr>
          <p:cNvPr id="3" name="Suorakulmio 2">
            <a:extLst>
              <a:ext uri="{FF2B5EF4-FFF2-40B4-BE49-F238E27FC236}">
                <a16:creationId xmlns:a16="http://schemas.microsoft.com/office/drawing/2014/main" id="{4458E113-E809-4732-B769-94174DD922CD}"/>
              </a:ext>
            </a:extLst>
          </p:cNvPr>
          <p:cNvSpPr/>
          <p:nvPr/>
        </p:nvSpPr>
        <p:spPr>
          <a:xfrm>
            <a:off x="1583935" y="1563229"/>
            <a:ext cx="6096000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HNS Psykiatri </a:t>
            </a:r>
            <a:r>
              <a:rPr kumimoji="0" lang="fi-FI" sz="1400" b="1" i="0" u="none" strike="noStrike" kern="0" cap="all" spc="-100" normalizeH="0" baseline="0" noProof="0" dirty="0" err="1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ger</a:t>
            </a:r>
            <a:r>
              <a:rPr kumimoji="0" lang="fi-FI" sz="14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fi-FI" sz="1400" b="1" i="0" u="none" strike="noStrike" kern="0" cap="all" spc="-100" normalizeH="0" baseline="0" noProof="0" dirty="0" err="1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patienter</a:t>
            </a:r>
            <a:r>
              <a:rPr kumimoji="0" lang="fi-FI" sz="14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fi-FI" sz="1400" b="1" i="0" u="none" strike="noStrike" kern="0" cap="all" spc="-100" normalizeH="0" baseline="0" noProof="0" dirty="0" err="1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och</a:t>
            </a:r>
            <a:r>
              <a:rPr kumimoji="0" lang="fi-FI" sz="14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fi-FI" sz="1400" b="1" i="0" u="none" strike="noStrike" kern="0" cap="all" spc="-100" normalizeH="0" baseline="0" noProof="0" dirty="0" err="1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arbetstagere</a:t>
            </a:r>
            <a:r>
              <a:rPr kumimoji="0" lang="fi-FI" sz="14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fi-FI" sz="1400" b="1" i="0" u="none" strike="noStrike" kern="0" cap="all" spc="-100" normalizeH="0" baseline="0" noProof="0" dirty="0" err="1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råd</a:t>
            </a:r>
            <a:r>
              <a:rPr kumimoji="0" lang="fi-FI" sz="14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i </a:t>
            </a:r>
            <a:r>
              <a:rPr kumimoji="0" lang="fi-FI" sz="1400" b="1" i="0" u="none" strike="noStrike" kern="0" cap="all" spc="-100" normalizeH="0" baseline="0" noProof="0" dirty="0" err="1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coronaoro</a:t>
            </a:r>
            <a:r>
              <a:rPr kumimoji="0" lang="fi-FI" sz="14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-chat.</a:t>
            </a:r>
            <a:br>
              <a:rPr kumimoji="0" lang="fi-FI" sz="36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</a:br>
            <a:endParaRPr kumimoji="0" lang="fi-FI" sz="2400" b="1" i="0" u="none" strike="noStrike" kern="0" cap="all" spc="-100" normalizeH="0" baseline="0" noProof="0" dirty="0">
              <a:ln>
                <a:noFill/>
              </a:ln>
              <a:solidFill>
                <a:srgbClr val="004B87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lvl="0">
              <a:defRPr/>
            </a:pPr>
            <a:r>
              <a:rPr lang="sv-SE" sz="2400" b="1" kern="0" cap="all" spc="-100" dirty="0" err="1">
                <a:solidFill>
                  <a:srgbClr val="004B87"/>
                </a:solidFill>
                <a:latin typeface="Century Gothic"/>
              </a:rPr>
              <a:t>coronaoro</a:t>
            </a:r>
            <a:r>
              <a:rPr lang="sv-SE" sz="2400" b="1" kern="0" cap="all" spc="-100" dirty="0">
                <a:solidFill>
                  <a:srgbClr val="004B87"/>
                </a:solidFill>
                <a:latin typeface="Century Gothic"/>
              </a:rPr>
              <a:t>-chat är öppen för alla, kostnadsfri och anonymt. </a:t>
            </a:r>
            <a:endParaRPr kumimoji="0" lang="fi-FI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76D2A59A-800E-4EC5-A7D3-1F691B3945CF}"/>
              </a:ext>
            </a:extLst>
          </p:cNvPr>
          <p:cNvSpPr/>
          <p:nvPr/>
        </p:nvSpPr>
        <p:spPr>
          <a:xfrm>
            <a:off x="1577739" y="3274483"/>
            <a:ext cx="61021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fi-FI" sz="1200" dirty="0" err="1">
                <a:solidFill>
                  <a:prstClr val="black"/>
                </a:solidFill>
                <a:latin typeface="Georgia" panose="02040502050405020303" pitchFamily="18" charset="0"/>
              </a:rPr>
              <a:t>Diskussionen</a:t>
            </a: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fi-FI" sz="1200" dirty="0" err="1">
                <a:solidFill>
                  <a:prstClr val="black"/>
                </a:solidFill>
                <a:latin typeface="Georgia" panose="02040502050405020303" pitchFamily="18" charset="0"/>
              </a:rPr>
              <a:t>är</a:t>
            </a: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fi-FI" sz="1200" dirty="0" err="1">
                <a:solidFill>
                  <a:prstClr val="black"/>
                </a:solidFill>
                <a:latin typeface="Georgia" panose="02040502050405020303" pitchFamily="18" charset="0"/>
              </a:rPr>
              <a:t>anonym</a:t>
            </a: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fi-FI" sz="1200" dirty="0" err="1">
                <a:solidFill>
                  <a:prstClr val="black"/>
                </a:solidFill>
                <a:latin typeface="Georgia" panose="02040502050405020303" pitchFamily="18" charset="0"/>
              </a:rPr>
              <a:t>och</a:t>
            </a: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fi-FI" sz="1200" dirty="0" err="1">
                <a:solidFill>
                  <a:prstClr val="black"/>
                </a:solidFill>
                <a:latin typeface="Georgia" panose="02040502050405020303" pitchFamily="18" charset="0"/>
              </a:rPr>
              <a:t>den</a:t>
            </a: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fi-FI" sz="1200" dirty="0" err="1">
                <a:solidFill>
                  <a:prstClr val="black"/>
                </a:solidFill>
                <a:latin typeface="Georgia" panose="02040502050405020303" pitchFamily="18" charset="0"/>
              </a:rPr>
              <a:t>är</a:t>
            </a: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 inte ett </a:t>
            </a:r>
            <a:r>
              <a:rPr lang="fi-FI" sz="1200" dirty="0" err="1">
                <a:solidFill>
                  <a:prstClr val="black"/>
                </a:solidFill>
                <a:latin typeface="Georgia" panose="02040502050405020303" pitchFamily="18" charset="0"/>
              </a:rPr>
              <a:t>vårdförhållande</a:t>
            </a: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. </a:t>
            </a:r>
            <a:r>
              <a:rPr lang="sv-SE" sz="1200" dirty="0">
                <a:solidFill>
                  <a:prstClr val="black"/>
                </a:solidFill>
                <a:latin typeface="Georgia" panose="02040502050405020303" pitchFamily="18" charset="0"/>
              </a:rPr>
              <a:t>I chatten svarar HNS psykiatriska socialarbetare, psykologer och sjukskötare. Chatten dyker upp på ingångssidan för </a:t>
            </a:r>
            <a:r>
              <a:rPr lang="sv-SE" sz="1200" dirty="0" err="1">
                <a:solidFill>
                  <a:prstClr val="black"/>
                </a:solidFill>
                <a:latin typeface="Georgia" panose="02040502050405020303" pitchFamily="18" charset="0"/>
              </a:rPr>
              <a:t>Mielenterveystalo</a:t>
            </a:r>
            <a:r>
              <a:rPr lang="sv-SE" sz="1200" dirty="0">
                <a:solidFill>
                  <a:prstClr val="black"/>
                </a:solidFill>
                <a:latin typeface="Georgia" panose="02040502050405020303" pitchFamily="18" charset="0"/>
              </a:rPr>
              <a:t>, </a:t>
            </a:r>
            <a:r>
              <a:rPr lang="sv-SE" sz="1200" dirty="0">
                <a:solidFill>
                  <a:prstClr val="black"/>
                </a:solidFill>
                <a:latin typeface="Georgia" panose="02040502050405020303" pitchFamily="18" charset="0"/>
                <a:hlinkClick r:id="rId4"/>
              </a:rPr>
              <a:t>www.mielenterveystalo.fi</a:t>
            </a:r>
            <a:r>
              <a:rPr lang="sv-SE" sz="1200" dirty="0">
                <a:solidFill>
                  <a:prstClr val="black"/>
                </a:solidFill>
                <a:latin typeface="Georgia" panose="02040502050405020303" pitchFamily="18" charset="0"/>
              </a:rPr>
              <a:t>. </a:t>
            </a:r>
            <a:endParaRPr lang="fi-FI" sz="12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lvl="0">
              <a:spcBef>
                <a:spcPts val="800"/>
              </a:spcBef>
            </a:pPr>
            <a:r>
              <a:rPr lang="sv-SE" sz="1200" dirty="0">
                <a:solidFill>
                  <a:prstClr val="black"/>
                </a:solidFill>
                <a:latin typeface="Georgia" panose="02040502050405020303" pitchFamily="18" charset="0"/>
              </a:rPr>
              <a:t>Coronaoro-chatten öppnades, för att ingen ska bli ensam i en psykiskt svår situation eller med oro över sin livssituation. Teman i diskussionen kan t.ex. vara ångest, sömnlöshet, oro över sin ekonomiska situation eller över familjesituationen. </a:t>
            </a:r>
          </a:p>
          <a:p>
            <a:pPr lvl="0">
              <a:spcBef>
                <a:spcPts val="800"/>
              </a:spcBef>
            </a:pPr>
            <a:r>
              <a:rPr lang="sv-SE" sz="1200" dirty="0">
                <a:solidFill>
                  <a:prstClr val="black"/>
                </a:solidFill>
                <a:latin typeface="Georgia" panose="02040502050405020303" pitchFamily="18" charset="0"/>
              </a:rPr>
              <a:t>Chatten är öppen från måndag till torsdag kl. 12-16, och fredagar kl. 12-15. Du kan chatta på svenska med HNS psykiatriska socialarbetare onsdagar kl. 12-16. </a:t>
            </a:r>
          </a:p>
          <a:p>
            <a:pPr lvl="0">
              <a:spcBef>
                <a:spcPts val="800"/>
              </a:spcBef>
            </a:pPr>
            <a:r>
              <a:rPr lang="sv-SE" sz="1200" dirty="0">
                <a:solidFill>
                  <a:prstClr val="black"/>
                </a:solidFill>
                <a:latin typeface="Georgia" panose="02040502050405020303" pitchFamily="18" charset="0"/>
              </a:rPr>
              <a:t>Chatten är öppen genom sommaren.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193057DB-DDD8-44B8-A63E-0996C0584B7D}"/>
              </a:ext>
            </a:extLst>
          </p:cNvPr>
          <p:cNvSpPr/>
          <p:nvPr/>
        </p:nvSpPr>
        <p:spPr>
          <a:xfrm>
            <a:off x="8143782" y="1917172"/>
            <a:ext cx="344157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800"/>
              </a:spcBef>
            </a:pPr>
            <a:r>
              <a:rPr lang="sv-SE" sz="1400" b="1" dirty="0">
                <a:solidFill>
                  <a:srgbClr val="004B87"/>
                </a:solidFill>
                <a:latin typeface="Century Gothic"/>
              </a:rPr>
              <a:t>Är du orolig för något i din livssituation, eller har du ångest p.g.a. </a:t>
            </a:r>
            <a:r>
              <a:rPr lang="sv-SE" sz="1400" b="1" dirty="0" err="1">
                <a:solidFill>
                  <a:srgbClr val="004B87"/>
                </a:solidFill>
                <a:latin typeface="Century Gothic"/>
              </a:rPr>
              <a:t>coronapandemin</a:t>
            </a:r>
            <a:r>
              <a:rPr lang="sv-SE" sz="1400" b="1" dirty="0">
                <a:solidFill>
                  <a:srgbClr val="004B87"/>
                </a:solidFill>
                <a:latin typeface="Century Gothic"/>
              </a:rPr>
              <a:t>? </a:t>
            </a:r>
          </a:p>
          <a:p>
            <a:pPr lvl="0">
              <a:spcBef>
                <a:spcPts val="800"/>
              </a:spcBef>
            </a:pPr>
            <a:endParaRPr lang="sv-SE" sz="1400" b="1" dirty="0">
              <a:solidFill>
                <a:srgbClr val="004B87"/>
              </a:solidFill>
              <a:latin typeface="Century Gothic"/>
            </a:endParaRPr>
          </a:p>
          <a:p>
            <a:pPr lvl="0">
              <a:spcBef>
                <a:spcPts val="800"/>
              </a:spcBef>
            </a:pPr>
            <a:r>
              <a:rPr lang="sv-SE" sz="1400" b="1" dirty="0">
                <a:solidFill>
                  <a:srgbClr val="004B87"/>
                </a:solidFill>
                <a:latin typeface="Century Gothic"/>
              </a:rPr>
              <a:t>Här kan du diskutera individuellt och anonymt med en som är professionell på området.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004B87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pic>
        <p:nvPicPr>
          <p:cNvPr id="6" name="Kuva 5" descr="Kuva, joka sisältää kohteen lelu, piirtäminen, merkki&#10;&#10;Kuvaus luotu automaattisesti">
            <a:extLst>
              <a:ext uri="{FF2B5EF4-FFF2-40B4-BE49-F238E27FC236}">
                <a16:creationId xmlns:a16="http://schemas.microsoft.com/office/drawing/2014/main" id="{6264ADB1-19FD-4281-AD43-9302731969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782" y="4040830"/>
            <a:ext cx="2977730" cy="2116232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66165C55-3B93-4204-A261-FE5FB10E1AB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44" y="182153"/>
            <a:ext cx="2973829" cy="66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37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172</Words>
  <Application>Microsoft Office PowerPoint</Application>
  <PresentationFormat>Laajakuva</PresentationFormat>
  <Paragraphs>9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Georgia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Rovamo Essi</dc:creator>
  <cp:lastModifiedBy>Rovamo Essi</cp:lastModifiedBy>
  <cp:revision>7</cp:revision>
  <dcterms:created xsi:type="dcterms:W3CDTF">2020-06-26T06:56:55Z</dcterms:created>
  <dcterms:modified xsi:type="dcterms:W3CDTF">2020-06-29T07:07:23Z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-432891122</vt:i4>
  </property>
  <property fmtid="{D5CDD505-2E9C-101B-9397-08002B2CF9AE}" pid="3" name="_NewReviewCycle">
    <vt:lpwstr/>
  </property>
  <property fmtid="{D5CDD505-2E9C-101B-9397-08002B2CF9AE}" pid="4" name="_EmailSubject">
    <vt:lpwstr>Koronahuoli-chatista tiedotteita jakoon</vt:lpwstr>
  </property>
  <property fmtid="{D5CDD505-2E9C-101B-9397-08002B2CF9AE}" pid="5" name="_AuthorEmail">
    <vt:lpwstr>essi.rovamo@hus.fi</vt:lpwstr>
  </property>
  <property fmtid="{D5CDD505-2E9C-101B-9397-08002B2CF9AE}" pid="6" name="_AuthorEmailDisplayName">
    <vt:lpwstr>Rovamo Essi</vt:lpwstr>
  </property>
</Properties>
</file>